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8" r:id="rId11"/>
    <p:sldId id="269" r:id="rId12"/>
    <p:sldId id="265" r:id="rId13"/>
    <p:sldId id="267"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E19CAEE-912C-44B9-AD98-B81236305E6A}" type="datetimeFigureOut">
              <a:rPr lang="en-US" smtClean="0"/>
              <a:pPr/>
              <a:t>1/29/2011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4467075-3177-4786-BB98-A87B99038488}" type="slidenum">
              <a:rPr lang="en-US" smtClean="0"/>
              <a:pPr/>
              <a:t>‹#›</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19CAEE-912C-44B9-AD98-B81236305E6A}" type="datetimeFigureOut">
              <a:rPr lang="en-US" smtClean="0"/>
              <a:pPr/>
              <a:t>1/29/2011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4467075-3177-4786-BB98-A87B99038488}" type="slidenum">
              <a:rPr lang="en-US" smtClean="0"/>
              <a:pPr/>
              <a:t>‹#›</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19CAEE-912C-44B9-AD98-B81236305E6A}" type="datetimeFigureOut">
              <a:rPr lang="en-US" smtClean="0"/>
              <a:pPr/>
              <a:t>1/29/2011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4467075-3177-4786-BB98-A87B99038488}" type="slidenum">
              <a:rPr lang="en-US" smtClean="0"/>
              <a:pPr/>
              <a:t>‹#›</a:t>
            </a:fld>
            <a:endParaRPr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19CAEE-912C-44B9-AD98-B81236305E6A}" type="datetimeFigureOut">
              <a:rPr lang="en-US" smtClean="0"/>
              <a:pPr/>
              <a:t>1/29/2011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4467075-3177-4786-BB98-A87B99038488}"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E19CAEE-912C-44B9-AD98-B81236305E6A}" type="datetimeFigureOut">
              <a:rPr lang="en-US" smtClean="0"/>
              <a:pPr/>
              <a:t>1/29/2011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4467075-3177-4786-BB98-A87B99038488}"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E19CAEE-912C-44B9-AD98-B81236305E6A}" type="datetimeFigureOut">
              <a:rPr lang="en-US" smtClean="0"/>
              <a:pPr/>
              <a:t>1/29/2011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4467075-3177-4786-BB98-A87B99038488}"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E19CAEE-912C-44B9-AD98-B81236305E6A}" type="datetimeFigureOut">
              <a:rPr lang="en-US" smtClean="0"/>
              <a:pPr/>
              <a:t>1/29/2011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4467075-3177-4786-BB98-A87B9903848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E19CAEE-912C-44B9-AD98-B81236305E6A}" type="datetimeFigureOut">
              <a:rPr lang="en-US" smtClean="0"/>
              <a:pPr/>
              <a:t>1/29/2011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4467075-3177-4786-BB98-A87B99038488}"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E19CAEE-912C-44B9-AD98-B81236305E6A}" type="datetimeFigureOut">
              <a:rPr lang="en-US" smtClean="0"/>
              <a:pPr/>
              <a:t>1/29/2011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4467075-3177-4786-BB98-A87B99038488}" type="slidenum">
              <a:rPr lang="en-US" smtClean="0"/>
              <a:pPr/>
              <a:t>‹#›</a:t>
            </a:fld>
            <a:endParaRPr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E19CAEE-912C-44B9-AD98-B81236305E6A}" type="datetimeFigureOut">
              <a:rPr lang="en-US" smtClean="0"/>
              <a:pPr/>
              <a:t>1/29/2011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4467075-3177-4786-BB98-A87B9903848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E19CAEE-912C-44B9-AD98-B81236305E6A}" type="datetimeFigureOut">
              <a:rPr lang="en-US" smtClean="0"/>
              <a:pPr/>
              <a:t>1/29/2011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4467075-3177-4786-BB98-A87B99038488}"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E19CAEE-912C-44B9-AD98-B81236305E6A}" type="datetimeFigureOut">
              <a:rPr lang="en-US" smtClean="0"/>
              <a:pPr/>
              <a:t>1/29/2011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4467075-3177-4786-BB98-A87B9903848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thruBlk="1"/>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ANGLES AND POSTURE</a:t>
            </a:r>
            <a:endParaRPr lang="en-US"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solidFill>
                  <a:srgbClr val="C00000"/>
                </a:solidFill>
              </a:rPr>
              <a:t>Back problems</a:t>
            </a:r>
            <a:r>
              <a:rPr lang="en-US" dirty="0">
                <a:solidFill>
                  <a:srgbClr val="C00000"/>
                </a:solidFill>
              </a:rPr>
              <a:t> </a:t>
            </a:r>
            <a:r>
              <a:rPr lang="en-US" dirty="0"/>
              <a:t>Sitting in a wrong position for a long time can have a drastic effect on your body. Initial symptoms can be lower body pain, back pain, shoulder pain, chest pain etc.</a:t>
            </a:r>
            <a:r>
              <a:rPr lang="en-US" dirty="0" smtClean="0"/>
              <a:t> If </a:t>
            </a:r>
            <a:r>
              <a:rPr lang="en-US" dirty="0"/>
              <a:t>not detected in early stage, it can lead to slip disc, breathing problems and some may need surgery as well. It can also affect the curvature of the spine which means the natural "S" shape of the spine can turn into a complete "C" shape.</a:t>
            </a:r>
          </a:p>
          <a:p>
            <a:endParaRPr lang="en-US" dirty="0"/>
          </a:p>
        </p:txBody>
      </p:sp>
      <p:sp>
        <p:nvSpPr>
          <p:cNvPr id="2" name="Title 1"/>
          <p:cNvSpPr>
            <a:spLocks noGrp="1"/>
          </p:cNvSpPr>
          <p:nvPr>
            <p:ph type="title"/>
          </p:nvPr>
        </p:nvSpPr>
        <p:spPr>
          <a:xfrm>
            <a:off x="457200" y="304800"/>
            <a:ext cx="8229600" cy="1143000"/>
          </a:xfrm>
        </p:spPr>
        <p:txBody>
          <a:bodyPr>
            <a:normAutofit fontScale="90000"/>
          </a:bodyPr>
          <a:lstStyle/>
          <a:p>
            <a:r>
              <a:rPr lang="en-US" dirty="0" smtClean="0">
                <a:solidFill>
                  <a:schemeClr val="accent2">
                    <a:lumMod val="75000"/>
                  </a:schemeClr>
                </a:solidFill>
              </a:rPr>
              <a:t>Health Risks associated with bad Posture</a:t>
            </a:r>
            <a:endParaRPr lang="en-US" dirty="0">
              <a:solidFill>
                <a:schemeClr val="accent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lstStyle/>
          <a:p>
            <a:endParaRPr lang="en-US"/>
          </a:p>
        </p:txBody>
      </p:sp>
      <p:pic>
        <p:nvPicPr>
          <p:cNvPr id="10242" name="Picture 2" descr="http://www.dralankesner.com/Posture.jpg"/>
          <p:cNvPicPr>
            <a:picLocks noChangeAspect="1" noChangeArrowheads="1"/>
          </p:cNvPicPr>
          <p:nvPr/>
        </p:nvPicPr>
        <p:blipFill>
          <a:blip r:embed="rId2"/>
          <a:srcRect/>
          <a:stretch>
            <a:fillRect/>
          </a:stretch>
        </p:blipFill>
        <p:spPr bwMode="auto">
          <a:xfrm>
            <a:off x="0" y="0"/>
            <a:ext cx="8763000" cy="66294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257800"/>
          </a:xfrm>
        </p:spPr>
        <p:txBody>
          <a:bodyPr>
            <a:normAutofit fontScale="92500" lnSpcReduction="20000"/>
          </a:bodyPr>
          <a:lstStyle/>
          <a:p>
            <a:pPr>
              <a:buNone/>
            </a:pPr>
            <a:r>
              <a:rPr lang="en-US" b="1" dirty="0"/>
              <a:t/>
            </a:r>
            <a:br>
              <a:rPr lang="en-US" b="1" dirty="0"/>
            </a:br>
            <a:r>
              <a:rPr lang="en-US" dirty="0"/>
              <a:t>1. Keeps bones and joints in the correct alignment so that muscles are being used properly. </a:t>
            </a:r>
          </a:p>
          <a:p>
            <a:r>
              <a:rPr lang="en-US" dirty="0"/>
              <a:t>2. Helps decrease the abnormal wearing of joint surfaces. </a:t>
            </a:r>
          </a:p>
          <a:p>
            <a:r>
              <a:rPr lang="en-US" dirty="0"/>
              <a:t>3. Decreases the stress on the ligaments holding the joints of the spine together. </a:t>
            </a:r>
          </a:p>
          <a:p>
            <a:r>
              <a:rPr lang="en-US" dirty="0"/>
              <a:t>4. Prevents the spine from becoming fixed in abnormal positions. </a:t>
            </a:r>
          </a:p>
          <a:p>
            <a:r>
              <a:rPr lang="en-US" dirty="0"/>
              <a:t>5. Prevents fatigue because muscles are being used more efficiently, allowing the body to use less energy</a:t>
            </a:r>
            <a:r>
              <a:rPr lang="en-US" dirty="0" smtClean="0"/>
              <a:t>.</a:t>
            </a:r>
          </a:p>
          <a:p>
            <a:r>
              <a:rPr lang="en-US" dirty="0" smtClean="0"/>
              <a:t> </a:t>
            </a:r>
            <a:r>
              <a:rPr lang="en-US" dirty="0"/>
              <a:t>6. Prevents backache and muscular pain. </a:t>
            </a:r>
          </a:p>
          <a:p>
            <a:r>
              <a:rPr lang="en-US" dirty="0"/>
              <a:t>7. Contributes to a good appearance</a:t>
            </a:r>
            <a:r>
              <a:rPr lang="en-US" dirty="0" smtClean="0"/>
              <a:t> </a:t>
            </a:r>
            <a:endParaRPr lang="en-US" dirty="0"/>
          </a:p>
          <a:p>
            <a:endParaRPr lang="en-US" dirty="0"/>
          </a:p>
        </p:txBody>
      </p:sp>
      <p:sp>
        <p:nvSpPr>
          <p:cNvPr id="2" name="Title 1"/>
          <p:cNvSpPr>
            <a:spLocks noGrp="1"/>
          </p:cNvSpPr>
          <p:nvPr>
            <p:ph type="title"/>
          </p:nvPr>
        </p:nvSpPr>
        <p:spPr/>
        <p:txBody>
          <a:bodyPr/>
          <a:lstStyle/>
          <a:p>
            <a:r>
              <a:rPr lang="en-US" b="1" dirty="0" smtClean="0">
                <a:solidFill>
                  <a:srgbClr val="C00000"/>
                </a:solidFill>
              </a:rPr>
              <a:t>Proper</a:t>
            </a:r>
            <a:r>
              <a:rPr lang="en-US" b="1" dirty="0" smtClean="0"/>
              <a:t> </a:t>
            </a:r>
            <a:r>
              <a:rPr lang="en-US" b="1" dirty="0" smtClean="0">
                <a:solidFill>
                  <a:srgbClr val="C00000"/>
                </a:solidFill>
              </a:rPr>
              <a:t>posture</a:t>
            </a:r>
            <a:r>
              <a:rPr lang="en-US" b="1" dirty="0" smtClean="0"/>
              <a:t>:</a:t>
            </a:r>
            <a:endParaRPr lang="en-US" dirty="0"/>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lstStyle/>
          <a:p>
            <a:endParaRPr lang="en-US"/>
          </a:p>
        </p:txBody>
      </p:sp>
      <p:pic>
        <p:nvPicPr>
          <p:cNvPr id="8194" name="il_fi" descr="b1_aw8"/>
          <p:cNvPicPr>
            <a:picLocks noChangeAspect="1" noChangeArrowheads="1"/>
          </p:cNvPicPr>
          <p:nvPr/>
        </p:nvPicPr>
        <p:blipFill>
          <a:blip r:embed="rId2"/>
          <a:srcRect/>
          <a:stretch>
            <a:fillRect/>
          </a:stretch>
        </p:blipFill>
        <p:spPr bwMode="auto">
          <a:xfrm>
            <a:off x="533400" y="304800"/>
            <a:ext cx="8305800" cy="6096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r>
              <a:rPr lang="en-US" dirty="0" smtClean="0"/>
              <a:t>IF YOU CHOOSE TO ACCEPT IT IS –________________________________________________________</a:t>
            </a:r>
          </a:p>
          <a:p>
            <a:endParaRPr lang="en-US" dirty="0"/>
          </a:p>
          <a:p>
            <a:r>
              <a:rPr lang="en-US" dirty="0" smtClean="0"/>
              <a:t>THE END.</a:t>
            </a:r>
          </a:p>
          <a:p>
            <a:pPr>
              <a:buNone/>
            </a:pPr>
            <a:endParaRPr lang="en-US" dirty="0"/>
          </a:p>
        </p:txBody>
      </p:sp>
      <p:sp>
        <p:nvSpPr>
          <p:cNvPr id="5" name="Content Placeholder 4"/>
          <p:cNvSpPr>
            <a:spLocks noGrp="1"/>
          </p:cNvSpPr>
          <p:nvPr>
            <p:ph sz="half" idx="2"/>
          </p:nvPr>
        </p:nvSpPr>
        <p:spPr/>
        <p:txBody>
          <a:bodyPr/>
          <a:lstStyle/>
          <a:p>
            <a:endParaRPr lang="en-US"/>
          </a:p>
        </p:txBody>
      </p:sp>
      <p:sp>
        <p:nvSpPr>
          <p:cNvPr id="2" name="Title 1"/>
          <p:cNvSpPr>
            <a:spLocks noGrp="1"/>
          </p:cNvSpPr>
          <p:nvPr>
            <p:ph type="title"/>
          </p:nvPr>
        </p:nvSpPr>
        <p:spPr/>
        <p:txBody>
          <a:bodyPr/>
          <a:lstStyle/>
          <a:p>
            <a:r>
              <a:rPr lang="en-US" dirty="0" smtClean="0">
                <a:solidFill>
                  <a:srgbClr val="00B0F0"/>
                </a:solidFill>
              </a:rPr>
              <a:t>YOUR</a:t>
            </a:r>
            <a:r>
              <a:rPr lang="en-US" dirty="0" smtClean="0"/>
              <a:t> </a:t>
            </a:r>
            <a:r>
              <a:rPr lang="en-US" dirty="0" smtClean="0">
                <a:solidFill>
                  <a:srgbClr val="00B0F0"/>
                </a:solidFill>
              </a:rPr>
              <a:t>MISSION</a:t>
            </a:r>
            <a:endParaRPr lang="en-US" dirty="0">
              <a:solidFill>
                <a:srgbClr val="00B0F0"/>
              </a:solidFill>
            </a:endParaRPr>
          </a:p>
        </p:txBody>
      </p:sp>
      <p:pic>
        <p:nvPicPr>
          <p:cNvPr id="9218" name="Picture 2" descr="The correct posture when using a computer"/>
          <p:cNvPicPr>
            <a:picLocks noChangeAspect="1" noChangeArrowheads="1"/>
          </p:cNvPicPr>
          <p:nvPr/>
        </p:nvPicPr>
        <p:blipFill>
          <a:blip r:embed="rId2"/>
          <a:srcRect/>
          <a:stretch>
            <a:fillRect/>
          </a:stretch>
        </p:blipFill>
        <p:spPr bwMode="auto">
          <a:xfrm>
            <a:off x="4572000" y="1371600"/>
            <a:ext cx="4019550" cy="44386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r>
              <a:rPr lang="en-US" dirty="0" smtClean="0"/>
              <a:t>GOOD POSTURE</a:t>
            </a:r>
            <a:endParaRPr lang="en-US" dirty="0"/>
          </a:p>
        </p:txBody>
      </p:sp>
      <p:pic>
        <p:nvPicPr>
          <p:cNvPr id="1026" name="il_fi" descr="97894_f520"/>
          <p:cNvPicPr>
            <a:picLocks noChangeAspect="1" noChangeArrowheads="1"/>
          </p:cNvPicPr>
          <p:nvPr/>
        </p:nvPicPr>
        <p:blipFill>
          <a:blip r:embed="rId2"/>
          <a:srcRect/>
          <a:stretch>
            <a:fillRect/>
          </a:stretch>
        </p:blipFill>
        <p:spPr bwMode="auto">
          <a:xfrm>
            <a:off x="381000" y="1447800"/>
            <a:ext cx="8382000" cy="46482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endParaRPr lang="en-US"/>
          </a:p>
        </p:txBody>
      </p:sp>
      <p:pic>
        <p:nvPicPr>
          <p:cNvPr id="2050" name="il_fi" descr="Maribai_1"/>
          <p:cNvPicPr>
            <a:picLocks noChangeAspect="1" noChangeArrowheads="1"/>
          </p:cNvPicPr>
          <p:nvPr/>
        </p:nvPicPr>
        <p:blipFill>
          <a:blip r:embed="rId2"/>
          <a:srcRect/>
          <a:stretch>
            <a:fillRect/>
          </a:stretch>
        </p:blipFill>
        <p:spPr bwMode="auto">
          <a:xfrm>
            <a:off x="381000" y="228600"/>
            <a:ext cx="8229600" cy="559752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endParaRPr lang="en-US"/>
          </a:p>
        </p:txBody>
      </p:sp>
      <p:pic>
        <p:nvPicPr>
          <p:cNvPr id="3074" name="BLOGGER_PHOTO_ID_5317365520089883586" descr="Computer Posture"/>
          <p:cNvPicPr>
            <a:picLocks noChangeAspect="1" noChangeArrowheads="1"/>
          </p:cNvPicPr>
          <p:nvPr/>
        </p:nvPicPr>
        <p:blipFill>
          <a:blip r:embed="rId2"/>
          <a:srcRect/>
          <a:stretch>
            <a:fillRect/>
          </a:stretch>
        </p:blipFill>
        <p:spPr bwMode="auto">
          <a:xfrm>
            <a:off x="533400" y="228600"/>
            <a:ext cx="8458200" cy="58674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lstStyle/>
          <a:p>
            <a:endParaRPr lang="en-US"/>
          </a:p>
        </p:txBody>
      </p:sp>
      <p:pic>
        <p:nvPicPr>
          <p:cNvPr id="4098" name="BLOGGER_PHOTO_ID_5317365517321305074" descr="Computer Posture"/>
          <p:cNvPicPr>
            <a:picLocks noChangeAspect="1" noChangeArrowheads="1"/>
          </p:cNvPicPr>
          <p:nvPr/>
        </p:nvPicPr>
        <p:blipFill>
          <a:blip r:embed="rId2"/>
          <a:srcRect/>
          <a:stretch>
            <a:fillRect/>
          </a:stretch>
        </p:blipFill>
        <p:spPr bwMode="auto">
          <a:xfrm>
            <a:off x="533400" y="1676400"/>
            <a:ext cx="8305800" cy="43434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endParaRPr lang="en-US" dirty="0"/>
          </a:p>
        </p:txBody>
      </p:sp>
      <p:pic>
        <p:nvPicPr>
          <p:cNvPr id="5122" name="BLOGGER_PHOTO_ID_5317364703568291570" descr="Computer Posture"/>
          <p:cNvPicPr>
            <a:picLocks noChangeAspect="1" noChangeArrowheads="1"/>
          </p:cNvPicPr>
          <p:nvPr/>
        </p:nvPicPr>
        <p:blipFill>
          <a:blip r:embed="rId2"/>
          <a:srcRect/>
          <a:stretch>
            <a:fillRect/>
          </a:stretch>
        </p:blipFill>
        <p:spPr bwMode="auto">
          <a:xfrm>
            <a:off x="304800" y="1752600"/>
            <a:ext cx="8229600" cy="44196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lstStyle/>
          <a:p>
            <a:endParaRPr lang="en-US"/>
          </a:p>
        </p:txBody>
      </p:sp>
      <p:pic>
        <p:nvPicPr>
          <p:cNvPr id="6146" name="BLOGGER_PHOTO_ID_5317363993614042482" descr="pic01993"/>
          <p:cNvPicPr>
            <a:picLocks noChangeAspect="1" noChangeArrowheads="1"/>
          </p:cNvPicPr>
          <p:nvPr/>
        </p:nvPicPr>
        <p:blipFill>
          <a:blip r:embed="rId2"/>
          <a:srcRect/>
          <a:stretch>
            <a:fillRect/>
          </a:stretch>
        </p:blipFill>
        <p:spPr bwMode="auto">
          <a:xfrm>
            <a:off x="381000" y="304800"/>
            <a:ext cx="8077200" cy="59436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endParaRPr lang="en-US"/>
          </a:p>
        </p:txBody>
      </p:sp>
      <p:pic>
        <p:nvPicPr>
          <p:cNvPr id="7170" name="BLOGGER_PHOTO_ID_5317363518756635426" descr="Computer Posture"/>
          <p:cNvPicPr>
            <a:picLocks noChangeAspect="1" noChangeArrowheads="1"/>
          </p:cNvPicPr>
          <p:nvPr/>
        </p:nvPicPr>
        <p:blipFill>
          <a:blip r:embed="rId2"/>
          <a:srcRect/>
          <a:stretch>
            <a:fillRect/>
          </a:stretch>
        </p:blipFill>
        <p:spPr bwMode="auto">
          <a:xfrm>
            <a:off x="381000" y="228600"/>
            <a:ext cx="8382000" cy="6096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a:solidFill>
                  <a:srgbClr val="FF0000"/>
                </a:solidFill>
              </a:rPr>
              <a:t>Repetitive Strain Injury</a:t>
            </a:r>
            <a:r>
              <a:rPr lang="en-US" dirty="0">
                <a:solidFill>
                  <a:srgbClr val="FF0000"/>
                </a:solidFill>
              </a:rPr>
              <a:t> (</a:t>
            </a:r>
            <a:r>
              <a:rPr lang="en-US" b="1" dirty="0">
                <a:solidFill>
                  <a:srgbClr val="FF0000"/>
                </a:solidFill>
              </a:rPr>
              <a:t>RSI</a:t>
            </a:r>
            <a:r>
              <a:rPr lang="en-US" dirty="0">
                <a:solidFill>
                  <a:srgbClr val="FF0000"/>
                </a:solidFill>
              </a:rPr>
              <a:t>) - </a:t>
            </a:r>
            <a:r>
              <a:rPr lang="en-US" dirty="0"/>
              <a:t>This is caused by repetitive finger movements over long periods of time and can cause serious pain in the finger joints.</a:t>
            </a:r>
          </a:p>
          <a:p>
            <a:r>
              <a:rPr lang="en-US" b="1" dirty="0">
                <a:solidFill>
                  <a:srgbClr val="FF0000"/>
                </a:solidFill>
              </a:rPr>
              <a:t>Eye Strain</a:t>
            </a:r>
            <a:r>
              <a:rPr lang="en-US" dirty="0">
                <a:solidFill>
                  <a:srgbClr val="FF0000"/>
                </a:solidFill>
              </a:rPr>
              <a:t> </a:t>
            </a:r>
            <a:r>
              <a:rPr lang="en-US" dirty="0"/>
              <a:t>- Eye strain is quite common among people using monitors over extended periods of time. It can result in irritated eyes and blurred vision.</a:t>
            </a:r>
          </a:p>
          <a:p>
            <a:endParaRPr lang="en-US" dirty="0"/>
          </a:p>
          <a:p>
            <a:endParaRPr lang="en-US" dirty="0"/>
          </a:p>
        </p:txBody>
      </p:sp>
      <p:sp>
        <p:nvSpPr>
          <p:cNvPr id="2" name="Title 1"/>
          <p:cNvSpPr>
            <a:spLocks noGrp="1"/>
          </p:cNvSpPr>
          <p:nvPr>
            <p:ph type="title"/>
          </p:nvPr>
        </p:nvSpPr>
        <p:spPr>
          <a:xfrm>
            <a:off x="457200" y="685800"/>
            <a:ext cx="8229600" cy="731838"/>
          </a:xfrm>
        </p:spPr>
        <p:txBody>
          <a:bodyPr>
            <a:normAutofit fontScale="90000"/>
          </a:bodyPr>
          <a:lstStyle/>
          <a:p>
            <a:r>
              <a:rPr lang="en-US" b="1" dirty="0">
                <a:solidFill>
                  <a:schemeClr val="accent2">
                    <a:lumMod val="75000"/>
                  </a:schemeClr>
                </a:solidFill>
              </a:rPr>
              <a:t>Health </a:t>
            </a:r>
            <a:r>
              <a:rPr lang="en-US" b="1" dirty="0" smtClean="0">
                <a:solidFill>
                  <a:schemeClr val="accent2">
                    <a:lumMod val="75000"/>
                  </a:schemeClr>
                </a:solidFill>
              </a:rPr>
              <a:t>Risks associated with bad Posture</a:t>
            </a:r>
            <a:r>
              <a:rPr lang="en-US" b="1" dirty="0"/>
              <a:t/>
            </a:r>
            <a:br>
              <a:rPr lang="en-US" b="1" dirty="0"/>
            </a:br>
            <a:endParaRPr lang="en-US" dirty="0"/>
          </a:p>
        </p:txBody>
      </p:sp>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40</TotalTime>
  <Words>182</Words>
  <Application>Microsoft Office PowerPoint</Application>
  <PresentationFormat>On-screen Show (4:3)</PresentationFormat>
  <Paragraphs>19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Concourse</vt:lpstr>
      <vt:lpstr>ANGLES AND POSTURE</vt:lpstr>
      <vt:lpstr>GOOD POSTURE</vt:lpstr>
      <vt:lpstr>Slide 3</vt:lpstr>
      <vt:lpstr>Slide 4</vt:lpstr>
      <vt:lpstr>Slide 5</vt:lpstr>
      <vt:lpstr>Slide 6</vt:lpstr>
      <vt:lpstr>Slide 7</vt:lpstr>
      <vt:lpstr>Slide 8</vt:lpstr>
      <vt:lpstr>Health Risks associated with bad Posture </vt:lpstr>
      <vt:lpstr>Health Risks associated with bad Posture</vt:lpstr>
      <vt:lpstr>Slide 11</vt:lpstr>
      <vt:lpstr>Proper posture:</vt:lpstr>
      <vt:lpstr>Slide 13</vt:lpstr>
      <vt:lpstr>YOUR MISSION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ANGLES AND POSTURE</dc:title>
  <dc:creator>USER</dc:creator>
  <cp:lastModifiedBy>USER</cp:lastModifiedBy>
  <cp:revision>6</cp:revision>
  <dcterms:created xsi:type="dcterms:W3CDTF">2010-12-03T09:44:24Z</dcterms:created>
  <dcterms:modified xsi:type="dcterms:W3CDTF">2011-01-29T13:13:45Z</dcterms:modified>
</cp:coreProperties>
</file>